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253" r:id="rId2"/>
    <p:sldId id="1254" r:id="rId3"/>
    <p:sldId id="1255" r:id="rId4"/>
    <p:sldId id="1256" r:id="rId5"/>
    <p:sldId id="1257" r:id="rId6"/>
    <p:sldId id="1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911" y="2437524"/>
            <a:ext cx="8886422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360. TOPA TUNGAH LUNG DAM UN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6409" y="3739139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Rejoice in </a:t>
            </a:r>
            <a:r>
              <a:rPr lang="en-US" sz="1500" dirty="0" err="1"/>
              <a:t>teh</a:t>
            </a:r>
            <a:r>
              <a:rPr lang="en-US" sz="1500" dirty="0"/>
              <a:t> Lord </a:t>
            </a:r>
          </a:p>
          <a:p>
            <a:r>
              <a:rPr lang="en-US" sz="1500" dirty="0"/>
              <a:t>Late 68:3</a:t>
            </a:r>
          </a:p>
          <a:p>
            <a:r>
              <a:rPr lang="en-US" sz="1500" dirty="0"/>
              <a:t>Mary Elizabeth </a:t>
            </a:r>
            <a:r>
              <a:rPr lang="en-US" sz="1500" dirty="0" err="1"/>
              <a:t>Servoss</a:t>
            </a:r>
            <a:r>
              <a:rPr lang="en-US" sz="1500" dirty="0"/>
              <a:t>, 1849-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Bb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86469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man’na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 un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37817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80347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in-ah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ei-mah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4127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galkap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a ci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galkap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in-ah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074857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in-ah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 hi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in gal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21879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165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360. TOPA TUNGAH LUNG DAM UN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2018-12-15T06:02:00Z</dcterms:modified>
</cp:coreProperties>
</file>